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4" r:id="rId7"/>
    <p:sldId id="265" r:id="rId8"/>
    <p:sldId id="266" r:id="rId9"/>
    <p:sldId id="268" r:id="rId10"/>
    <p:sldId id="267" r:id="rId11"/>
    <p:sldId id="269" r:id="rId12"/>
    <p:sldId id="270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71" autoAdjust="0"/>
  </p:normalViewPr>
  <p:slideViewPr>
    <p:cSldViewPr>
      <p:cViewPr varScale="1">
        <p:scale>
          <a:sx n="67" d="100"/>
          <a:sy n="67" d="100"/>
        </p:scale>
        <p:origin x="-132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052"/>
            <a:ext cx="6048672" cy="242088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ПО ЧУСОВОМУ СО СКАНЕРОМ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»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> 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600" b="1" dirty="0" smtClean="0"/>
              <a:t>Проект </a:t>
            </a:r>
            <a:r>
              <a:rPr lang="ru-RU" sz="2600" b="1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практика с элементами </a:t>
            </a:r>
            <a:r>
              <a:rPr lang="ru-RU" sz="2600" b="1" dirty="0" err="1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геймификации</a:t>
            </a:r>
            <a:r>
              <a:rPr lang="ru-RU" sz="2600" b="1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/>
            </a:r>
            <a:br>
              <a:rPr lang="ru-RU" sz="2600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</a:br>
            <a:r>
              <a:rPr lang="ru-RU" sz="2600" b="1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«</a:t>
            </a:r>
            <a:r>
              <a:rPr lang="ru-RU" sz="2600" b="1" dirty="0" err="1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Foot-квест</a:t>
            </a:r>
            <a:r>
              <a:rPr lang="ru-RU" sz="2600" b="1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» с использованием информационных Интернет-ресурсов </a:t>
            </a:r>
            <a:endParaRPr lang="ru-RU" sz="2600" b="1" dirty="0" smtClean="0">
              <a:latin typeface="Times New Roman" panose="02020603050405020304" pitchFamily="18" charset="0"/>
              <a:ea typeface="DotumChe" panose="020B0609000101010101" pitchFamily="49" charset="-127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600" b="1" dirty="0" smtClean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по </a:t>
            </a:r>
            <a:r>
              <a:rPr lang="ru-RU" sz="2600" b="1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>культурно-познавательному туризму </a:t>
            </a:r>
            <a:r>
              <a:rPr lang="ru-RU" sz="2600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  <a:t/>
            </a:r>
            <a:br>
              <a:rPr lang="ru-RU" sz="2600" dirty="0">
                <a:latin typeface="Times New Roman" panose="02020603050405020304" pitchFamily="18" charset="0"/>
                <a:ea typeface="DotumChe" panose="020B0609000101010101" pitchFamily="49" charset="-127"/>
                <a:cs typeface="Times New Roman" panose="02020603050405020304" pitchFamily="18" charset="0"/>
              </a:rPr>
            </a:br>
            <a:endParaRPr lang="ru-RU" sz="2600" dirty="0" smtClean="0"/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sz="1800" dirty="0"/>
              <a:t>Выполнил: инструктор по физическому развитию </a:t>
            </a:r>
          </a:p>
          <a:p>
            <a:pPr marL="0" indent="0" algn="r">
              <a:buNone/>
            </a:pPr>
            <a:r>
              <a:rPr lang="ru-RU" sz="1800" dirty="0" smtClean="0"/>
              <a:t>высшей категории </a:t>
            </a:r>
            <a:endParaRPr lang="ru-RU" sz="1800" dirty="0"/>
          </a:p>
          <a:p>
            <a:pPr marL="0" indent="0" algn="r">
              <a:buNone/>
            </a:pPr>
            <a:r>
              <a:rPr lang="ru-RU" sz="1800" dirty="0"/>
              <a:t>Шумихина Светлана Николаевна</a:t>
            </a:r>
          </a:p>
          <a:p>
            <a:pPr marL="0" indent="0" algn="r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98348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spc="50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</a:t>
            </a:r>
            <a:r>
              <a:rPr lang="ru-RU" sz="3600" b="1" spc="50" dirty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игры: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- Команде вручается </a:t>
            </a:r>
            <a:r>
              <a:rPr lang="ru-RU" dirty="0"/>
              <a:t>стартовый набор, в нем </a:t>
            </a:r>
            <a:r>
              <a:rPr lang="ru-RU" dirty="0" smtClean="0"/>
              <a:t>находится </a:t>
            </a:r>
            <a:r>
              <a:rPr lang="ru-RU" dirty="0"/>
              <a:t>карта </a:t>
            </a:r>
            <a:r>
              <a:rPr lang="ru-RU" dirty="0" smtClean="0"/>
              <a:t>местности (</a:t>
            </a:r>
            <a:r>
              <a:rPr lang="ru-RU" dirty="0"/>
              <a:t>микрорайону </a:t>
            </a:r>
            <a:r>
              <a:rPr lang="ru-RU" dirty="0" smtClean="0"/>
              <a:t>А - </a:t>
            </a:r>
            <a:r>
              <a:rPr lang="ru-RU" dirty="0"/>
              <a:t>улицы Мира, 50 лет ВЛКСМ и Коммунистическая). 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 П</a:t>
            </a:r>
            <a:r>
              <a:rPr lang="ru-RU" dirty="0" smtClean="0"/>
              <a:t>ервый </a:t>
            </a:r>
            <a:r>
              <a:rPr lang="ru-RU" dirty="0"/>
              <a:t>QR-код,  </a:t>
            </a:r>
            <a:r>
              <a:rPr lang="ru-RU" dirty="0" smtClean="0"/>
              <a:t>указывает, </a:t>
            </a:r>
            <a:r>
              <a:rPr lang="ru-RU" dirty="0"/>
              <a:t>куда нужно </a:t>
            </a:r>
            <a:r>
              <a:rPr lang="ru-RU" dirty="0" smtClean="0"/>
              <a:t>двигаться! 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- На </a:t>
            </a:r>
            <a:r>
              <a:rPr lang="ru-RU" dirty="0"/>
              <a:t>локациях </a:t>
            </a:r>
            <a:r>
              <a:rPr lang="ru-RU" dirty="0" smtClean="0"/>
              <a:t>прикреплены </a:t>
            </a:r>
            <a:r>
              <a:rPr lang="ru-RU" dirty="0"/>
              <a:t>и кое-где спрятаны QR-коды для следующего вашего продвижения. </a:t>
            </a:r>
            <a:r>
              <a:rPr lang="ru-RU" dirty="0" smtClean="0"/>
              <a:t>Обратить </a:t>
            </a:r>
            <a:r>
              <a:rPr lang="ru-RU" dirty="0"/>
              <a:t>внимание на цвет </a:t>
            </a:r>
            <a:r>
              <a:rPr lang="ru-RU" dirty="0" smtClean="0"/>
              <a:t>первого </a:t>
            </a:r>
            <a:r>
              <a:rPr lang="ru-RU" dirty="0"/>
              <a:t>QR-кода, </a:t>
            </a:r>
            <a:r>
              <a:rPr lang="ru-RU" dirty="0" smtClean="0"/>
              <a:t>последующие </a:t>
            </a:r>
            <a:r>
              <a:rPr lang="ru-RU" dirty="0"/>
              <a:t>коды именно этого </a:t>
            </a:r>
            <a:r>
              <a:rPr lang="ru-RU" dirty="0" smtClean="0"/>
              <a:t>цвета, </a:t>
            </a:r>
            <a:r>
              <a:rPr lang="ru-RU" dirty="0"/>
              <a:t>т.к. маршруты у всех разные!</a:t>
            </a:r>
          </a:p>
          <a:p>
            <a:pPr marL="0" indent="0">
              <a:buNone/>
            </a:pPr>
            <a:r>
              <a:rPr lang="ru-RU" dirty="0" smtClean="0"/>
              <a:t>- Далее </a:t>
            </a:r>
            <a:r>
              <a:rPr lang="ru-RU" dirty="0"/>
              <a:t>задание! На локациях </a:t>
            </a:r>
            <a:r>
              <a:rPr lang="ru-RU" dirty="0" smtClean="0"/>
              <a:t> </a:t>
            </a:r>
            <a:r>
              <a:rPr lang="ru-RU" dirty="0"/>
              <a:t>обязательно необходимо </a:t>
            </a:r>
            <a:r>
              <a:rPr lang="ru-RU" dirty="0" smtClean="0"/>
              <a:t> </a:t>
            </a:r>
            <a:r>
              <a:rPr lang="ru-RU" dirty="0"/>
              <a:t>записать видеоролик о эмоциях детей с небольшим их рассказом об увиденном.</a:t>
            </a:r>
          </a:p>
          <a:p>
            <a:pPr marL="0" indent="0">
              <a:buNone/>
            </a:pPr>
            <a:r>
              <a:rPr lang="ru-RU" dirty="0" smtClean="0"/>
              <a:t>- Выиграет </a:t>
            </a:r>
            <a:r>
              <a:rPr lang="ru-RU" dirty="0"/>
              <a:t>та команда, которая быстрее всех разгадает все задания  и прибудет на последнюю локацию всей </a:t>
            </a:r>
            <a:r>
              <a:rPr lang="ru-RU" dirty="0" smtClean="0"/>
              <a:t>командой!</a:t>
            </a:r>
            <a:endParaRPr lang="ru-RU" dirty="0"/>
          </a:p>
          <a:p>
            <a:pPr marL="0" indent="0">
              <a:buNone/>
            </a:pPr>
            <a:r>
              <a:rPr lang="ru-RU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/>
                </a:solidFill>
              </a:rPr>
              <a:t>                                                  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506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Камень Астафьева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752" y="1196752"/>
            <a:ext cx="182880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1" y="3339876"/>
            <a:ext cx="6806095" cy="3615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7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771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Краеведческий музей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917" y="1065981"/>
            <a:ext cx="1858963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39706"/>
            <a:ext cx="6869336" cy="364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564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Ермак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33106"/>
            <a:ext cx="18224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r="-3565" b="3206"/>
          <a:stretch/>
        </p:blipFill>
        <p:spPr bwMode="auto">
          <a:xfrm>
            <a:off x="3564000" y="1341840"/>
            <a:ext cx="3600000" cy="50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67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Центр народной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25" y="1700808"/>
            <a:ext cx="1835150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96752"/>
            <a:ext cx="371566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56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Комсомолец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60" y="1563687"/>
            <a:ext cx="1871663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" t="-2932" r="1401" b="2932"/>
          <a:stretch/>
        </p:blipFill>
        <p:spPr bwMode="auto">
          <a:xfrm>
            <a:off x="3584681" y="1180622"/>
            <a:ext cx="3348112" cy="520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7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Танк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8" y="1857225"/>
            <a:ext cx="1865313" cy="186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725" y="1052736"/>
            <a:ext cx="3991135" cy="533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8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Библиотека </a:t>
            </a:r>
            <a:r>
              <a:rPr lang="ru-RU" sz="3100" b="1" dirty="0" err="1"/>
              <a:t>им.Чехова</a:t>
            </a:r>
            <a:r>
              <a:rPr lang="ru-RU" sz="3100" b="1" dirty="0"/>
              <a:t/>
            </a:r>
            <a:br>
              <a:rPr lang="ru-RU" sz="3100" b="1" dirty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15514"/>
            <a:ext cx="1835150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203" r="2410" b="-1916"/>
          <a:stretch/>
        </p:blipFill>
        <p:spPr bwMode="auto">
          <a:xfrm>
            <a:off x="3708000" y="1116000"/>
            <a:ext cx="3384280" cy="52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41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Столб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43" y="1016662"/>
            <a:ext cx="187166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" b="-3851"/>
          <a:stretch/>
        </p:blipFill>
        <p:spPr bwMode="auto">
          <a:xfrm>
            <a:off x="611560" y="2928562"/>
            <a:ext cx="7229376" cy="392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84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Коммунистическая, 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61990"/>
            <a:ext cx="1871663" cy="187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60848"/>
            <a:ext cx="5347189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1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25"/>
            <a:ext cx="9144000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92642" cy="2650306"/>
          </a:xfrm>
        </p:spPr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По итогам игровой практики определяется победитель. Победителем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являться та команда, которая быстрее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всех 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преодолеет все этапы без использования подсказок. Участники команды-победителя награждаются Дипломами и подарками от спонсора. Участники игровой практики, не занявшие призовых мест, получают Сертификаты участников.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842" y="332656"/>
            <a:ext cx="359413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0" y="3140968"/>
            <a:ext cx="4230280" cy="2967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25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" y="-33887"/>
            <a:ext cx="9204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99" y="188640"/>
            <a:ext cx="6618547" cy="495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2514" y="5517232"/>
            <a:ext cx="633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внимание!!!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3223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196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«ПО ЧУСОВОМУ СО СКАНЕРОМ» </vt:lpstr>
      <vt:lpstr> Правила игры: </vt:lpstr>
      <vt:lpstr>Камень Астафьева</vt:lpstr>
      <vt:lpstr>Краеведческий музей</vt:lpstr>
      <vt:lpstr>Ермак</vt:lpstr>
      <vt:lpstr>Центр народной культуры</vt:lpstr>
      <vt:lpstr>Комсомолец</vt:lpstr>
      <vt:lpstr>Танк</vt:lpstr>
      <vt:lpstr>Библиотека им.Чехова  </vt:lpstr>
      <vt:lpstr>Столб</vt:lpstr>
      <vt:lpstr>Коммунистическая, 5</vt:lpstr>
      <vt:lpstr>По итогам игровой практики определяется победитель. Победителем  являться та команда, которая быстрее всех преодолеет все этапы без использования подсказок. Участники команды-победителя награждаются Дипломами и подарками от спонсора. Участники игровой практики, не занявшие призовых мест, получают Сертификаты участников.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«Все начинается с раннего возраста»</dc:title>
  <dc:creator>Admin</dc:creator>
  <cp:lastModifiedBy>Admin</cp:lastModifiedBy>
  <cp:revision>21</cp:revision>
  <dcterms:created xsi:type="dcterms:W3CDTF">2020-10-01T17:46:10Z</dcterms:created>
  <dcterms:modified xsi:type="dcterms:W3CDTF">2022-04-09T17:48:43Z</dcterms:modified>
</cp:coreProperties>
</file>